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65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1E17F-1695-1737-DB80-382CD70A5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E91964-7992-B385-740E-4C303785C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91D3C-6A35-7EA7-2EC3-E6AB958C0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59439-ED48-409D-8085-117CC1F9B4F8}" type="datetimeFigureOut">
              <a:rPr lang="de-CH" smtClean="0"/>
              <a:t>25.06.2024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D6C67-6BE9-CF8D-55A0-81594AB70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DA6BB-5531-04A5-0EC0-E8371C8F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F2755-BA4F-4513-8E1C-FFD1849BF83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9210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634B-D418-0FC5-8748-733D973EA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569E2C-B62F-942A-064D-AD681F4DC7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0D71D-6C8C-0C97-EBE6-1FEBBF9B3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59439-ED48-409D-8085-117CC1F9B4F8}" type="datetimeFigureOut">
              <a:rPr lang="de-CH" smtClean="0"/>
              <a:t>25.06.2024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90746-186E-F8A7-4A20-D6410CAD6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6296C-0060-7E54-D33B-82C789066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F2755-BA4F-4513-8E1C-FFD1849BF83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824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7C2840-D1D6-9BFF-5921-E045BAD3A3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DFE99-F040-1FAE-120F-6367F82207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BAA7B-28BD-D9D6-5711-D97FB4090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59439-ED48-409D-8085-117CC1F9B4F8}" type="datetimeFigureOut">
              <a:rPr lang="de-CH" smtClean="0"/>
              <a:t>25.06.2024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7200D-CC9A-DF6A-67E6-4E66EF4FC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119F5-F745-4CB2-35D0-3C25D56F7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F2755-BA4F-4513-8E1C-FFD1849BF83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97018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CCE64-C795-5C52-187C-C9337A20D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CFDEA-0ED1-FD95-BBCC-5E4D6C5FF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FCD22-CE63-8E42-E658-3B9BECC93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59439-ED48-409D-8085-117CC1F9B4F8}" type="datetimeFigureOut">
              <a:rPr lang="de-CH" smtClean="0"/>
              <a:t>25.06.2024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BAE35-F4C3-B844-9750-C96484E66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C78AD-C868-8503-E8CE-552C9A3F1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F2755-BA4F-4513-8E1C-FFD1849BF83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174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432EA-8F40-7C32-CF45-B6DA0C6F6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1E08D-90C3-255C-FCFD-8EDB4CA12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22724-D099-ECC2-6E91-289792588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59439-ED48-409D-8085-117CC1F9B4F8}" type="datetimeFigureOut">
              <a:rPr lang="de-CH" smtClean="0"/>
              <a:t>25.06.2024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2724D-43A9-F8B9-0A1A-5A3CCE364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08A50-8546-C5FB-9B61-B6F63349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F2755-BA4F-4513-8E1C-FFD1849BF83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0951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BEA0C-280E-36E1-E1DC-0D388B7BD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C40EF-FF65-63A0-BED0-DC0043A8EB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80620-6180-7C8C-47FD-F9598D0C2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98E034-CD8E-7DFF-700A-6E583159B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59439-ED48-409D-8085-117CC1F9B4F8}" type="datetimeFigureOut">
              <a:rPr lang="de-CH" smtClean="0"/>
              <a:t>25.06.2024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AFA57-E9FE-340C-04D5-18C3843A7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6A1A3-71EE-B29B-FC3C-E25E4B107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F2755-BA4F-4513-8E1C-FFD1849BF83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4842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D911B-4EB1-766D-4B39-F04F1615F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94C2A-AF0C-E82B-BE9A-E9267A3B3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2F0EF5-E92C-D693-857B-38EE2AC2EC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92AB2-282E-6EAB-17CF-F1B932D4BE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36E8D3-32E3-0688-5EA1-091901B604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85FA86-2964-5973-7E3B-9A1F6F8B4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59439-ED48-409D-8085-117CC1F9B4F8}" type="datetimeFigureOut">
              <a:rPr lang="de-CH" smtClean="0"/>
              <a:t>25.06.2024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A83D9-3804-9A2B-EA28-21D511D6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5B530C-357B-797C-E8B9-E29B9F1E7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F2755-BA4F-4513-8E1C-FFD1849BF83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4589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3E609-6C88-A636-E9FE-3D44DE555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82C306-F29C-7255-DED6-6A88B7592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59439-ED48-409D-8085-117CC1F9B4F8}" type="datetimeFigureOut">
              <a:rPr lang="de-CH" smtClean="0"/>
              <a:t>25.06.2024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A0246E-F679-6FCA-5080-B8026A7AF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B5154-08BF-3CF8-53D5-6F28D68D0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F2755-BA4F-4513-8E1C-FFD1849BF83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7631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B9174C-A9BD-9877-2878-3A5A76AF2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59439-ED48-409D-8085-117CC1F9B4F8}" type="datetimeFigureOut">
              <a:rPr lang="de-CH" smtClean="0"/>
              <a:t>25.06.2024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90B09F-6E35-19A6-0455-F62FC999B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85958-1FC8-44F9-5BD9-284C0799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F2755-BA4F-4513-8E1C-FFD1849BF83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3712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FEBB-970C-960C-6197-1D88299C0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20AEC-1BCE-318D-403E-0D8A77149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F84316-6B6B-E50B-1A4D-005FB3D75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2A161-836A-BFF0-E435-1D6DC2F14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59439-ED48-409D-8085-117CC1F9B4F8}" type="datetimeFigureOut">
              <a:rPr lang="de-CH" smtClean="0"/>
              <a:t>25.06.2024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4AC87C-D9B0-AB34-DB0E-8ADFFA2ED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28075F-D48B-1475-20B1-41D012A33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F2755-BA4F-4513-8E1C-FFD1849BF83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52190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B5A00-6F8A-1EDF-737E-AD716F946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82BF82-CC67-21EA-3D57-9F3F6A5431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11EC4-FACD-D6AA-83CB-CACA61938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C6434-8A47-8E0A-E0A0-0BBFAB8B6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59439-ED48-409D-8085-117CC1F9B4F8}" type="datetimeFigureOut">
              <a:rPr lang="de-CH" smtClean="0"/>
              <a:t>25.06.2024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0A9BF-5F07-69E4-C92D-2B51081EB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D2526E-5635-9B22-2FD1-9900DDFEC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F2755-BA4F-4513-8E1C-FFD1849BF83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4523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3EE0C-C4FB-ECC1-3E53-107B84A23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BE176-E9E3-FD6B-B121-9A3807643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28E47-CFCD-D695-196E-BF9F509B09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F59439-ED48-409D-8085-117CC1F9B4F8}" type="datetimeFigureOut">
              <a:rPr lang="de-CH" smtClean="0"/>
              <a:t>25.06.2024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EC0D0-1608-272A-E22B-AF628962C9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FDFFF-59DD-796D-4003-455FC81EC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4F2755-BA4F-4513-8E1C-FFD1849BF83D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2854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DF18CD-975E-7B5B-D2FF-E8D06B9F2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CH" sz="5400"/>
              <a:t>UNICHAT</a:t>
            </a:r>
            <a:endParaRPr lang="de-CH" sz="5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C1578B-4141-2BA4-1BB6-D5BF7B614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CH"/>
              <a:t>Making Messaging Easy Again</a:t>
            </a:r>
            <a:endParaRPr lang="de-CH"/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round button with a white face and a cloud in the middle&#10;&#10;Description automatically generated">
            <a:extLst>
              <a:ext uri="{FF2B5EF4-FFF2-40B4-BE49-F238E27FC236}">
                <a16:creationId xmlns:a16="http://schemas.microsoft.com/office/drawing/2014/main" id="{35AB444D-E3A7-FD6D-3885-32009FDF4C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 r="-1" b="1639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2684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8CC174-0192-EA86-D86A-C148C0443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CH" sz="4800"/>
              <a:t>Problems</a:t>
            </a:r>
            <a:endParaRPr lang="de-CH" sz="4800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BA5E0-D6CB-9608-C5B3-D7D0773B4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CH" sz="2200" dirty="0"/>
              <a:t>Telegram is great</a:t>
            </a:r>
          </a:p>
          <a:p>
            <a:r>
              <a:rPr lang="en-CH" sz="2200" dirty="0"/>
              <a:t>Meta is not great</a:t>
            </a:r>
          </a:p>
        </p:txBody>
      </p:sp>
      <p:pic>
        <p:nvPicPr>
          <p:cNvPr id="5" name="Picture 4" descr="A blue circle with a white triangle in the middle&#10;&#10;Description automatically generated">
            <a:extLst>
              <a:ext uri="{FF2B5EF4-FFF2-40B4-BE49-F238E27FC236}">
                <a16:creationId xmlns:a16="http://schemas.microsoft.com/office/drawing/2014/main" id="{52D3E59A-7745-F32C-2D84-1747DC13F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32" y="2569464"/>
            <a:ext cx="3678936" cy="3678936"/>
          </a:xfrm>
          <a:prstGeom prst="rect">
            <a:avLst/>
          </a:prstGeom>
        </p:spPr>
      </p:pic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973C7880-E208-2200-E959-E434A2779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97" y="1678807"/>
            <a:ext cx="5468112" cy="307581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4F4C6B2-85AD-A7E4-4757-CC9396BC4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064603" y="4183120"/>
            <a:ext cx="2696105" cy="238443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0DDFEBA-8A62-EA8E-2E40-BC3C8CC2C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7065" y="4213216"/>
            <a:ext cx="2696105" cy="238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11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A3D3C9-DC54-4D23-ADE5-B45FD00C7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CH" sz="5400"/>
              <a:t>API and Webscraping</a:t>
            </a:r>
            <a:endParaRPr lang="de-CH" sz="5400"/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492BA-B81F-7732-636B-572657658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CH" sz="2200"/>
              <a:t>Telegram has an API that allows for creating a  Client</a:t>
            </a:r>
          </a:p>
          <a:p>
            <a:r>
              <a:rPr lang="en-CH" sz="2200"/>
              <a:t>WhatsApp and Instagram are implemented through Web-Scraping using Selenium</a:t>
            </a:r>
          </a:p>
          <a:p>
            <a:r>
              <a:rPr lang="en-CH" sz="2200"/>
              <a:t>Meta constantly changes their Websites. These changes break our webscraping.</a:t>
            </a:r>
            <a:endParaRPr lang="de-CH" sz="220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B5B204A8-9922-7E49-DEE4-E87E6332B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4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0037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3360CD-7A69-20EF-78D2-0C5D851A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CH" sz="5400"/>
              <a:t>Webscraping</a:t>
            </a:r>
            <a:endParaRPr lang="de-CH" sz="540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8634D-06F9-EAC9-E314-B5DE438EF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CH" sz="2200" dirty="0"/>
              <a:t>We use Selenium a Website “Testing” Tool.</a:t>
            </a:r>
          </a:p>
          <a:p>
            <a:r>
              <a:rPr lang="en-CH" sz="2200" dirty="0"/>
              <a:t>Selenium allows us to get Website-Elements into Python</a:t>
            </a:r>
          </a:p>
          <a:p>
            <a:r>
              <a:rPr lang="en-CH" sz="2200" dirty="0"/>
              <a:t>Selenium automates your browser to do certain actions</a:t>
            </a:r>
          </a:p>
          <a:p>
            <a:r>
              <a:rPr lang="en-CH" sz="2200" dirty="0"/>
              <a:t>Can run in the background</a:t>
            </a:r>
          </a:p>
          <a:p>
            <a:r>
              <a:rPr lang="en-CH" sz="2200" dirty="0"/>
              <a:t>Could be detected and banned by the website provider</a:t>
            </a:r>
          </a:p>
          <a:p>
            <a:r>
              <a:rPr lang="en-CH" sz="2200" dirty="0"/>
              <a:t>Slows down our processes</a:t>
            </a:r>
          </a:p>
          <a:p>
            <a:r>
              <a:rPr lang="en-CH" sz="2200" dirty="0"/>
              <a:t>Probably legal, no known law suits</a:t>
            </a:r>
          </a:p>
        </p:txBody>
      </p:sp>
      <p:pic>
        <p:nvPicPr>
          <p:cNvPr id="5" name="Picture 4" descr="A green and white logo&#10;&#10;Description automatically generated">
            <a:extLst>
              <a:ext uri="{FF2B5EF4-FFF2-40B4-BE49-F238E27FC236}">
                <a16:creationId xmlns:a16="http://schemas.microsoft.com/office/drawing/2014/main" id="{856D4C3D-1B3E-2594-D209-32BD28D7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" r="69011"/>
          <a:stretch/>
        </p:blipFill>
        <p:spPr>
          <a:xfrm>
            <a:off x="7675658" y="2093976"/>
            <a:ext cx="2166842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74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11741-A209-50AE-E1FC-D52E0268D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CH" sz="5400"/>
              <a:t>Issues</a:t>
            </a:r>
            <a:endParaRPr lang="de-CH" sz="540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76E02-BDC1-33A1-1C3E-4524D9DFD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CH" sz="2200" dirty="0"/>
              <a:t>Constantly changing Websites</a:t>
            </a:r>
          </a:p>
          <a:p>
            <a:r>
              <a:rPr lang="en-CH" sz="2200" dirty="0"/>
              <a:t>Slow Data Transfer to our program due to wait times</a:t>
            </a:r>
          </a:p>
          <a:p>
            <a:r>
              <a:rPr lang="en-CH" sz="2200" dirty="0"/>
              <a:t>Certain features are not supported</a:t>
            </a:r>
          </a:p>
          <a:p>
            <a:pPr lvl="1"/>
            <a:r>
              <a:rPr lang="en-CH" sz="2200" dirty="0"/>
              <a:t>Media</a:t>
            </a:r>
          </a:p>
          <a:p>
            <a:pPr lvl="1"/>
            <a:r>
              <a:rPr lang="en-CH" sz="2200" dirty="0"/>
              <a:t>Stickers</a:t>
            </a:r>
          </a:p>
          <a:p>
            <a:endParaRPr lang="en-CH" sz="2200" dirty="0"/>
          </a:p>
        </p:txBody>
      </p:sp>
      <p:pic>
        <p:nvPicPr>
          <p:cNvPr id="5" name="Picture 4" descr="A red triangle with a yellow check mark and a yellow check mark&#10;&#10;Description automatically generated">
            <a:extLst>
              <a:ext uri="{FF2B5EF4-FFF2-40B4-BE49-F238E27FC236}">
                <a16:creationId xmlns:a16="http://schemas.microsoft.com/office/drawing/2014/main" id="{9C4671AA-6A0A-22B2-CDC4-D29B918017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7554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A2AFF5-6187-BCE9-4566-2DFB78F92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CH" sz="4800"/>
              <a:t>Again Telegram is great</a:t>
            </a:r>
            <a:endParaRPr lang="de-CH" sz="4800"/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6F440-EC55-26A2-867F-31F43C12F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CH" sz="2200"/>
              <a:t>Telegram has its own open API</a:t>
            </a:r>
          </a:p>
          <a:p>
            <a:r>
              <a:rPr lang="en-CH" sz="2200"/>
              <a:t>It just Works</a:t>
            </a:r>
            <a:endParaRPr lang="de-CH" sz="2200"/>
          </a:p>
        </p:txBody>
      </p:sp>
      <p:pic>
        <p:nvPicPr>
          <p:cNvPr id="8" name="Picture 7" descr="A blue circle with a white triangle in the middle&#10;&#10;Description automatically generated">
            <a:extLst>
              <a:ext uri="{FF2B5EF4-FFF2-40B4-BE49-F238E27FC236}">
                <a16:creationId xmlns:a16="http://schemas.microsoft.com/office/drawing/2014/main" id="{5BFD36E7-681A-DE23-9218-869C55E50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32" y="2569464"/>
            <a:ext cx="3678936" cy="3678936"/>
          </a:xfrm>
          <a:prstGeom prst="rect">
            <a:avLst/>
          </a:prstGeom>
        </p:spPr>
      </p:pic>
      <p:pic>
        <p:nvPicPr>
          <p:cNvPr id="7" name="Picture 6" descr="A person in a blue sweater giving a thumbs up&#10;&#10;Description automatically generated">
            <a:extLst>
              <a:ext uri="{FF2B5EF4-FFF2-40B4-BE49-F238E27FC236}">
                <a16:creationId xmlns:a16="http://schemas.microsoft.com/office/drawing/2014/main" id="{9242331B-A22A-2F37-C452-73A3377ED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734" y="2569464"/>
            <a:ext cx="4133635" cy="367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53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DA13D-B956-2335-A649-5D37BEA9C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WhatsApp Video 2024-03-29 at 15.23.28_f31fded7">
            <a:hlinkClick r:id="" action="ppaction://media"/>
            <a:extLst>
              <a:ext uri="{FF2B5EF4-FFF2-40B4-BE49-F238E27FC236}">
                <a16:creationId xmlns:a16="http://schemas.microsoft.com/office/drawing/2014/main" id="{19AE2D86-0C27-E382-BC13-74171966F16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46849" y="0"/>
            <a:ext cx="3960943" cy="7040821"/>
          </a:xfrm>
        </p:spPr>
      </p:pic>
    </p:spTree>
    <p:extLst>
      <p:ext uri="{BB962C8B-B14F-4D97-AF65-F5344CB8AC3E}">
        <p14:creationId xmlns:p14="http://schemas.microsoft.com/office/powerpoint/2010/main" val="269327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058F7-61AB-3802-4B4E-559AE82F9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Small </a:t>
            </a:r>
            <a:r>
              <a:rPr lang="en-CH" sz="5400" dirty="0"/>
              <a:t>Demo</a:t>
            </a:r>
            <a:endParaRPr lang="en-US" sz="5400" dirty="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ack rectangle with white lines&#10;&#10;Description automatically generated">
            <a:extLst>
              <a:ext uri="{FF2B5EF4-FFF2-40B4-BE49-F238E27FC236}">
                <a16:creationId xmlns:a16="http://schemas.microsoft.com/office/drawing/2014/main" id="{FE871B7F-C057-3325-6750-1CD4DE90E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" r="-1" b="23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68147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38960A-DF6D-3C2B-D572-B773A9C57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CH" sz="4200"/>
              <a:t>What do you use to communicate?</a:t>
            </a:r>
            <a:endParaRPr lang="de-CH" sz="4200"/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 descr="A group of different colored icons&#10;&#10;Description automatically generated">
            <a:extLst>
              <a:ext uri="{FF2B5EF4-FFF2-40B4-BE49-F238E27FC236}">
                <a16:creationId xmlns:a16="http://schemas.microsoft.com/office/drawing/2014/main" id="{E337420C-19FC-4929-B9DA-7418C3C737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78"/>
          <a:stretch/>
        </p:blipFill>
        <p:spPr>
          <a:xfrm>
            <a:off x="4654296" y="630936"/>
            <a:ext cx="6214847" cy="3913632"/>
          </a:xfrm>
          <a:prstGeom prst="rect">
            <a:avLst/>
          </a:prstGeo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BF7C7D2B-802D-7F44-C9E0-1F9BB148C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65991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3FD15-018E-2226-ECBD-CCABB71C0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010275"/>
            <a:ext cx="9144000" cy="7573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do you need so many different clients?</a:t>
            </a:r>
          </a:p>
        </p:txBody>
      </p:sp>
      <p:pic>
        <p:nvPicPr>
          <p:cNvPr id="5" name="Content Placeholder 4" descr="A group of people looking at a phone&#10;&#10;Description automatically generated">
            <a:extLst>
              <a:ext uri="{FF2B5EF4-FFF2-40B4-BE49-F238E27FC236}">
                <a16:creationId xmlns:a16="http://schemas.microsoft.com/office/drawing/2014/main" id="{14DF04DC-1157-39DF-B206-EC1C66B60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8" r="403" b="3"/>
          <a:stretch/>
        </p:blipFill>
        <p:spPr>
          <a:xfrm>
            <a:off x="877414" y="877413"/>
            <a:ext cx="5218586" cy="3756852"/>
          </a:xfrm>
          <a:prstGeom prst="rect">
            <a:avLst/>
          </a:prstGeom>
        </p:spPr>
      </p:pic>
      <p:pic>
        <p:nvPicPr>
          <p:cNvPr id="7" name="Picture 6" descr="A person wearing glasses and a bow tie pointing up&#10;&#10;Description automatically generated">
            <a:extLst>
              <a:ext uri="{FF2B5EF4-FFF2-40B4-BE49-F238E27FC236}">
                <a16:creationId xmlns:a16="http://schemas.microsoft.com/office/drawing/2014/main" id="{74245A35-2EF5-9351-C0B3-A38973D213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6" r="4" b="4"/>
          <a:stretch/>
        </p:blipFill>
        <p:spPr>
          <a:xfrm>
            <a:off x="6096001" y="877413"/>
            <a:ext cx="5218586" cy="37568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4C03CF-76AD-2B9F-7EAC-BD21772B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33402" y="-604469"/>
            <a:ext cx="123362" cy="1043900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5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459D69-81E2-5DEC-98A2-EF3BBA4EA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718160" y="2080291"/>
            <a:ext cx="123362" cy="5069490"/>
          </a:xfrm>
          <a:prstGeom prst="rect">
            <a:avLst/>
          </a:prstGeom>
          <a:gradFill>
            <a:gsLst>
              <a:gs pos="19000">
                <a:schemeClr val="accent5">
                  <a:alpha val="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91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4CF21E-745E-25B6-6F23-7151573C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The Idea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erson holding mouse">
            <a:extLst>
              <a:ext uri="{FF2B5EF4-FFF2-40B4-BE49-F238E27FC236}">
                <a16:creationId xmlns:a16="http://schemas.microsoft.com/office/drawing/2014/main" id="{2E8A6726-AC25-E357-2391-960D7DE85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4" y="2642616"/>
            <a:ext cx="5407947" cy="3605784"/>
          </a:xfrm>
          <a:prstGeom prst="rect">
            <a:avLst/>
          </a:prstGeom>
        </p:spPr>
      </p:pic>
      <p:pic>
        <p:nvPicPr>
          <p:cNvPr id="5" name="Content Placeholder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F3C5412A-2A69-3709-2D3C-B0F7E3345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2691003"/>
            <a:ext cx="5614416" cy="350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58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F3D8E2-E06B-4F8A-46BF-0294DC941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CH" sz="5400"/>
              <a:t>The Solution</a:t>
            </a:r>
            <a:endParaRPr lang="de-CH" sz="5400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57CA53-9E8C-1CD7-0AF2-F3BC88424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48653"/>
            <a:ext cx="6894576" cy="3878198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B70C40-F00C-340B-1755-13145F0B9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r>
              <a:rPr lang="en-CH" sz="2200" dirty="0"/>
              <a:t>One Client to rule them all</a:t>
            </a:r>
          </a:p>
          <a:p>
            <a:r>
              <a:rPr lang="en-CH" sz="2200" dirty="0"/>
              <a:t>Allows you to keep track of your messages</a:t>
            </a:r>
          </a:p>
        </p:txBody>
      </p:sp>
    </p:spTree>
    <p:extLst>
      <p:ext uri="{BB962C8B-B14F-4D97-AF65-F5344CB8AC3E}">
        <p14:creationId xmlns:p14="http://schemas.microsoft.com/office/powerpoint/2010/main" val="485837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853B2-4EA2-CAC1-C020-12A008608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CH" sz="4800"/>
              <a:t>Starting point</a:t>
            </a:r>
            <a:endParaRPr lang="de-CH" sz="4800"/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CE6E4-29AE-3B3F-3EA8-34A98C64F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CH" sz="2200" dirty="0"/>
              <a:t>One Client that allows the User to manage what account </a:t>
            </a:r>
            <a:r>
              <a:rPr lang="de-CH" sz="2200" dirty="0" err="1"/>
              <a:t>correspond</a:t>
            </a:r>
            <a:r>
              <a:rPr lang="en-CH" sz="2200" dirty="0"/>
              <a:t>s to their friends</a:t>
            </a:r>
            <a:endParaRPr lang="de-CH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89F0D-88A8-433D-506C-527FC38D7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" y="2884696"/>
            <a:ext cx="5468112" cy="30484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7FE48-9361-2297-F754-D6B55DB31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884696"/>
            <a:ext cx="5468112" cy="304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82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914789-6330-6D30-DA60-BAFA5F18A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/>
              <a:t>Where we are now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ue circle with a white triangle in the middle&#10;&#10;Description automatically generated">
            <a:extLst>
              <a:ext uri="{FF2B5EF4-FFF2-40B4-BE49-F238E27FC236}">
                <a16:creationId xmlns:a16="http://schemas.microsoft.com/office/drawing/2014/main" id="{7AF694B6-E957-004B-1634-2CC21025F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33" y="2999151"/>
            <a:ext cx="2832069" cy="2832069"/>
          </a:xfrm>
          <a:prstGeom prst="rect">
            <a:avLst/>
          </a:prstGeom>
        </p:spPr>
      </p:pic>
      <p:pic>
        <p:nvPicPr>
          <p:cNvPr id="11" name="Picture 10" descr="A logo of a camera&#10;&#10;Description automatically generated">
            <a:extLst>
              <a:ext uri="{FF2B5EF4-FFF2-40B4-BE49-F238E27FC236}">
                <a16:creationId xmlns:a16="http://schemas.microsoft.com/office/drawing/2014/main" id="{8F0DA34A-AAC5-A377-447A-A110A4EE02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938" y="2999151"/>
            <a:ext cx="2832069" cy="2832069"/>
          </a:xfrm>
          <a:prstGeom prst="rect">
            <a:avLst/>
          </a:prstGeom>
        </p:spPr>
      </p:pic>
      <p:pic>
        <p:nvPicPr>
          <p:cNvPr id="5" name="Content Placeholder 4" descr="A green and white logo&#10;&#10;Description automatically generated">
            <a:extLst>
              <a:ext uri="{FF2B5EF4-FFF2-40B4-BE49-F238E27FC236}">
                <a16:creationId xmlns:a16="http://schemas.microsoft.com/office/drawing/2014/main" id="{CBD96ACF-928F-7B68-BB6E-B9D05BF00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93" y="2992035"/>
            <a:ext cx="2832069" cy="2846300"/>
          </a:xfrm>
          <a:prstGeom prst="rect">
            <a:avLst/>
          </a:prstGeom>
        </p:spPr>
      </p:pic>
      <p:pic>
        <p:nvPicPr>
          <p:cNvPr id="9" name="Picture 8" descr="A blue logo with two dots&#10;&#10;Description automatically generated">
            <a:extLst>
              <a:ext uri="{FF2B5EF4-FFF2-40B4-BE49-F238E27FC236}">
                <a16:creationId xmlns:a16="http://schemas.microsoft.com/office/drawing/2014/main" id="{EAA64372-F1F5-60A4-0055-0EA4EE110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797" y="2999151"/>
            <a:ext cx="2832069" cy="283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10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9F900-29D1-54F1-FF77-6DD10562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How it looks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538BBBB-8DAE-0A5C-0E8A-28E07EA90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2" t="4706" r="49028" b="37505"/>
          <a:stretch/>
        </p:blipFill>
        <p:spPr>
          <a:xfrm>
            <a:off x="964199" y="2642616"/>
            <a:ext cx="4326098" cy="360578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B8C95A2-E510-4712-C61C-F08B25E905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 t="4629" r="48951" b="37315"/>
          <a:stretch/>
        </p:blipFill>
        <p:spPr>
          <a:xfrm>
            <a:off x="6900600" y="2642616"/>
            <a:ext cx="4322207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39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8AB9D-C3E6-D0DA-0B8B-7F91720F5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CH" sz="5400"/>
              <a:t>What is implemented</a:t>
            </a:r>
            <a:endParaRPr lang="de-CH" sz="540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95E75-0959-32C2-F6BC-A0FCAC9A5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CH" sz="1700"/>
              <a:t>Telegram</a:t>
            </a:r>
          </a:p>
          <a:p>
            <a:pPr lvl="1"/>
            <a:r>
              <a:rPr lang="en-CH" sz="1700"/>
              <a:t>Fully implemented</a:t>
            </a:r>
          </a:p>
          <a:p>
            <a:pPr lvl="1"/>
            <a:r>
              <a:rPr lang="en-CH" sz="1700"/>
              <a:t>Fully integrated</a:t>
            </a:r>
          </a:p>
          <a:p>
            <a:r>
              <a:rPr lang="en-CH" sz="1700"/>
              <a:t>WhatsApp</a:t>
            </a:r>
          </a:p>
          <a:p>
            <a:pPr lvl="1"/>
            <a:r>
              <a:rPr lang="en-CH" sz="1700"/>
              <a:t>Fully implemented</a:t>
            </a:r>
          </a:p>
          <a:p>
            <a:pPr lvl="1"/>
            <a:r>
              <a:rPr lang="en-CH" sz="1700"/>
              <a:t>Fully integrated</a:t>
            </a:r>
          </a:p>
          <a:p>
            <a:r>
              <a:rPr lang="en-CH" sz="1700"/>
              <a:t>Discord</a:t>
            </a:r>
          </a:p>
          <a:p>
            <a:pPr lvl="1"/>
            <a:r>
              <a:rPr lang="en-CH" sz="1700"/>
              <a:t>Fully implemented</a:t>
            </a:r>
          </a:p>
          <a:p>
            <a:r>
              <a:rPr lang="en-CH" sz="1700"/>
              <a:t>Instagram</a:t>
            </a:r>
          </a:p>
          <a:p>
            <a:pPr lvl="1"/>
            <a:r>
              <a:rPr lang="en-CH" sz="1700"/>
              <a:t>Fully implemented</a:t>
            </a:r>
            <a:endParaRPr lang="de-CH" sz="1700"/>
          </a:p>
        </p:txBody>
      </p:sp>
      <p:pic>
        <p:nvPicPr>
          <p:cNvPr id="5" name="Picture 4" descr="A red sign with white text&#10;&#10;Description automatically generated">
            <a:extLst>
              <a:ext uri="{FF2B5EF4-FFF2-40B4-BE49-F238E27FC236}">
                <a16:creationId xmlns:a16="http://schemas.microsoft.com/office/drawing/2014/main" id="{D1B1D9AC-12AF-C5A3-3AC5-F8CC601DB0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70650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</Words>
  <Application>Microsoft Office PowerPoint</Application>
  <PresentationFormat>Widescreen</PresentationFormat>
  <Paragraphs>48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UNICHAT</vt:lpstr>
      <vt:lpstr>What do you use to communicate?</vt:lpstr>
      <vt:lpstr>Why do you need so many different clients?</vt:lpstr>
      <vt:lpstr>The Idea</vt:lpstr>
      <vt:lpstr>The Solution</vt:lpstr>
      <vt:lpstr>Starting point</vt:lpstr>
      <vt:lpstr>Where we are now</vt:lpstr>
      <vt:lpstr>How it looks</vt:lpstr>
      <vt:lpstr>What is implemented</vt:lpstr>
      <vt:lpstr>Problems</vt:lpstr>
      <vt:lpstr>API and Webscraping</vt:lpstr>
      <vt:lpstr>Webscraping</vt:lpstr>
      <vt:lpstr>Issues</vt:lpstr>
      <vt:lpstr>Again Telegram is great</vt:lpstr>
      <vt:lpstr>PowerPoint Presentation</vt:lpstr>
      <vt:lpstr>Small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Marock Philipp (marocphi)</dc:creator>
  <cp:lastModifiedBy>Marock Philipp (marocphi)</cp:lastModifiedBy>
  <cp:revision>4</cp:revision>
  <dcterms:created xsi:type="dcterms:W3CDTF">2024-06-19T10:24:34Z</dcterms:created>
  <dcterms:modified xsi:type="dcterms:W3CDTF">2024-06-25T09:45:37Z</dcterms:modified>
</cp:coreProperties>
</file>